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1" r:id="rId1"/>
  </p:sldMasterIdLst>
  <p:notesMasterIdLst>
    <p:notesMasterId r:id="rId18"/>
  </p:notesMasterIdLst>
  <p:sldIdLst>
    <p:sldId id="256" r:id="rId2"/>
    <p:sldId id="257" r:id="rId3"/>
    <p:sldId id="258" r:id="rId4"/>
    <p:sldId id="278" r:id="rId5"/>
    <p:sldId id="284" r:id="rId6"/>
    <p:sldId id="270" r:id="rId7"/>
    <p:sldId id="285" r:id="rId8"/>
    <p:sldId id="273" r:id="rId9"/>
    <p:sldId id="274" r:id="rId10"/>
    <p:sldId id="275" r:id="rId11"/>
    <p:sldId id="276" r:id="rId12"/>
    <p:sldId id="280" r:id="rId13"/>
    <p:sldId id="281" r:id="rId14"/>
    <p:sldId id="282" r:id="rId15"/>
    <p:sldId id="283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4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90468-FB19-DB4C-AA93-044D2D03113F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FC8B9-3F1E-4543-911B-93E0F4C15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66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medications</a:t>
            </a:r>
            <a:r>
              <a:rPr lang="en-US" baseline="0" dirty="0" smtClean="0"/>
              <a:t> have both vasopressor and </a:t>
            </a:r>
            <a:r>
              <a:rPr lang="en-US" baseline="0" dirty="0" err="1" smtClean="0"/>
              <a:t>ionotropic</a:t>
            </a:r>
            <a:r>
              <a:rPr lang="en-US" baseline="0" dirty="0" smtClean="0"/>
              <a:t> 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C8B9-3F1E-4543-911B-93E0F4C152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75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figure</a:t>
            </a:r>
            <a:r>
              <a:rPr lang="en-US" baseline="0" dirty="0" smtClean="0"/>
              <a:t> describes the overall effect for vasopressors and </a:t>
            </a:r>
            <a:r>
              <a:rPr lang="en-US" baseline="0" dirty="0" err="1" smtClean="0"/>
              <a:t>ionotropes</a:t>
            </a:r>
            <a:r>
              <a:rPr lang="en-US" baseline="0" dirty="0" smtClean="0"/>
              <a:t>. It shows the level of activity of each activity at each receptor. Alpha-1 and Alpha-2 receptors work on vasculature to cause vasoconstriction and cause increase in BP. Beta-1 and beta-2 receptors work on the heart and cause increased cardiac contractility. Dopamine has different effects at different doses. At low doses (1-2mcg/kg/min), dopamine causes vasodilation of renal, mesenteric, cerebral and coronary vasculature. At medium doses (5-10mcg/kg/min), it acts on beta receptors and increases cardiac contractility and has a mild increase on BP from alpha adrenergic activity. At high doses (&gt;10mcg/kg/min), it acts mainly on alpha receptors and causes increased vasoconstriction and increased BP.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C8B9-3F1E-4543-911B-93E0F4C152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94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table describes the indications and disadvantages for the commonly used </a:t>
            </a:r>
            <a:r>
              <a:rPr lang="en-US" baseline="0" dirty="0" err="1" smtClean="0"/>
              <a:t>pressors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C8B9-3F1E-4543-911B-93E0F4C152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04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next 2 slides discuss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pressors</a:t>
            </a:r>
            <a:r>
              <a:rPr lang="en-US" baseline="0" dirty="0" smtClean="0"/>
              <a:t> used in different clinical situations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C8B9-3F1E-4543-911B-93E0F4C152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28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 is C, norepinephrine.</a:t>
            </a:r>
            <a:r>
              <a:rPr lang="en-US" baseline="0" dirty="0" smtClean="0"/>
              <a:t> This patient has septic shock likely secondary to pneumonia. He has been received adequate fluid resuscitation and needs a vasopressor to maintain his blood pressure. </a:t>
            </a:r>
            <a:r>
              <a:rPr lang="en-US" baseline="0" dirty="0" err="1" smtClean="0"/>
              <a:t>Levophed</a:t>
            </a:r>
            <a:r>
              <a:rPr lang="en-US" baseline="0" dirty="0" smtClean="0"/>
              <a:t> would be the best case in this scenario as it is the first line for septic shock.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C8B9-3F1E-4543-911B-93E0F4C152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11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C8B9-3F1E-4543-911B-93E0F4C152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22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answer is</a:t>
            </a:r>
            <a:r>
              <a:rPr lang="en-US" baseline="0" dirty="0" smtClean="0"/>
              <a:t> A. </a:t>
            </a:r>
            <a:r>
              <a:rPr lang="en-US" dirty="0" smtClean="0"/>
              <a:t>This patient</a:t>
            </a:r>
            <a:r>
              <a:rPr lang="en-US" baseline="0" dirty="0" smtClean="0"/>
              <a:t> has cardiogenic shock from STEMI. </a:t>
            </a:r>
            <a:r>
              <a:rPr lang="en-US" baseline="0" dirty="0" err="1" smtClean="0"/>
              <a:t>Levophed</a:t>
            </a:r>
            <a:r>
              <a:rPr lang="en-US" baseline="0" dirty="0" smtClean="0"/>
              <a:t> is first line for cardiogenic shock and since he may need another agent and </a:t>
            </a:r>
            <a:r>
              <a:rPr lang="en-US" baseline="0" dirty="0" err="1" smtClean="0"/>
              <a:t>dobutamine</a:t>
            </a:r>
            <a:r>
              <a:rPr lang="en-US" baseline="0" dirty="0" smtClean="0"/>
              <a:t> is the best agent because it is indicated in cardiogenic shock.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C8B9-3F1E-4543-911B-93E0F4C152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93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answer is C. This patient has anaphylactic shock, thus epinephrine should be used. </a:t>
            </a:r>
          </a:p>
          <a:p>
            <a:r>
              <a:rPr lang="en-US" baseline="0" dirty="0" err="1" smtClean="0"/>
              <a:t>Dobutamine</a:t>
            </a:r>
            <a:r>
              <a:rPr lang="en-US" baseline="0" dirty="0" smtClean="0"/>
              <a:t> is indicated in cardiogenic shock. Vasopressin is used in septic shock refractory to </a:t>
            </a:r>
            <a:r>
              <a:rPr lang="en-US" baseline="0" dirty="0" err="1" smtClean="0"/>
              <a:t>levophed</a:t>
            </a:r>
            <a:r>
              <a:rPr lang="en-US" baseline="0" dirty="0" smtClean="0"/>
              <a:t>. Phenylephrine is used for shock but is not first 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C8B9-3F1E-4543-911B-93E0F4C152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5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patient has septic shock refractory to fluids.</a:t>
            </a:r>
            <a:r>
              <a:rPr lang="en-US" baseline="0" dirty="0" smtClean="0"/>
              <a:t> She is unable to have a central line placed at this point and will need </a:t>
            </a:r>
            <a:r>
              <a:rPr lang="en-US" baseline="0" dirty="0" err="1" smtClean="0"/>
              <a:t>pressors</a:t>
            </a:r>
            <a:r>
              <a:rPr lang="en-US" baseline="0" dirty="0" smtClean="0"/>
              <a:t> though her peripheral IV. Thus, dopamine is the best choice. The other agents require administration via central 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C8B9-3F1E-4543-911B-93E0F4C152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1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8E1-DBD1-7D45-8739-F69BC88A1DDD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8E1-DBD1-7D45-8739-F69BC88A1DDD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3C82-1A53-D84F-8DAA-873309F3F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8E1-DBD1-7D45-8739-F69BC88A1DDD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3C82-1A53-D84F-8DAA-873309F3F46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8E1-DBD1-7D45-8739-F69BC88A1DDD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3C82-1A53-D84F-8DAA-873309F3F4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8E1-DBD1-7D45-8739-F69BC88A1DDD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3C82-1A53-D84F-8DAA-873309F3F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8E1-DBD1-7D45-8739-F69BC88A1DDD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3C82-1A53-D84F-8DAA-873309F3F4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8E1-DBD1-7D45-8739-F69BC88A1DDD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3C82-1A53-D84F-8DAA-873309F3F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8E1-DBD1-7D45-8739-F69BC88A1DDD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3C82-1A53-D84F-8DAA-873309F3F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8E1-DBD1-7D45-8739-F69BC88A1DDD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3C82-1A53-D84F-8DAA-873309F3F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8E1-DBD1-7D45-8739-F69BC88A1DDD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8E1-DBD1-7D45-8739-F69BC88A1DDD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3C82-1A53-D84F-8DAA-873309F3F4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3A768E1-DBD1-7D45-8739-F69BC88A1DDD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3363C82-1A53-D84F-8DAA-873309F3F4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package" Target="../embeddings/Microsoft_Word_Document2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of Vasopressors and </a:t>
            </a:r>
            <a:r>
              <a:rPr lang="en-US" dirty="0" err="1" smtClean="0"/>
              <a:t>Ionotropes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UCI Internal Medicine</a:t>
            </a:r>
          </a:p>
          <a:p>
            <a:r>
              <a:rPr lang="en-US" dirty="0" smtClean="0"/>
              <a:t>Mini Lecture Series</a:t>
            </a:r>
          </a:p>
          <a:p>
            <a:r>
              <a:rPr lang="en-US" dirty="0" smtClean="0"/>
              <a:t>June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3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047447"/>
            <a:ext cx="7408333" cy="4078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42 year old male with history of hypertension and diabetes type 1 presents to the hospital for crushing </a:t>
            </a:r>
            <a:r>
              <a:rPr lang="en-US" dirty="0" err="1" smtClean="0"/>
              <a:t>substernal</a:t>
            </a:r>
            <a:r>
              <a:rPr lang="en-US" dirty="0" smtClean="0"/>
              <a:t> chest pain radiating to his left arm. Troponin is 2.6. EKG shows ST elevations in leads II, III, </a:t>
            </a:r>
            <a:r>
              <a:rPr lang="en-US" dirty="0" err="1" smtClean="0"/>
              <a:t>aVF</a:t>
            </a:r>
            <a:r>
              <a:rPr lang="en-US" dirty="0" smtClean="0"/>
              <a:t>. Blood pressure is 78/30. Which of the following options has the best combination of </a:t>
            </a:r>
            <a:r>
              <a:rPr lang="en-US" dirty="0" err="1" smtClean="0"/>
              <a:t>pressors</a:t>
            </a:r>
            <a:r>
              <a:rPr lang="en-US" dirty="0" smtClean="0"/>
              <a:t> to use in this patient?</a:t>
            </a:r>
            <a:endParaRPr lang="en-US" dirty="0"/>
          </a:p>
          <a:p>
            <a:pPr marL="525780" indent="-457200">
              <a:buAutoNum type="alphaUcPeriod"/>
            </a:pPr>
            <a:r>
              <a:rPr lang="en-US" dirty="0" err="1" smtClean="0"/>
              <a:t>Dobutamine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levophed</a:t>
            </a: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Phenylephrine and epinephrine</a:t>
            </a:r>
          </a:p>
          <a:p>
            <a:pPr marL="525780" indent="-457200">
              <a:buAutoNum type="alphaUcPeriod"/>
            </a:pPr>
            <a:r>
              <a:rPr lang="en-US" dirty="0" err="1" smtClean="0"/>
              <a:t>Dobutamine</a:t>
            </a:r>
            <a:r>
              <a:rPr lang="en-US" dirty="0"/>
              <a:t> </a:t>
            </a:r>
            <a:r>
              <a:rPr lang="en-US" dirty="0" smtClean="0"/>
              <a:t>and vasopressin</a:t>
            </a:r>
          </a:p>
          <a:p>
            <a:pPr marL="525780" indent="-457200">
              <a:buAutoNum type="alphaUcPeriod"/>
            </a:pPr>
            <a:r>
              <a:rPr lang="en-US" dirty="0" err="1" smtClean="0"/>
              <a:t>Levophed</a:t>
            </a:r>
            <a:r>
              <a:rPr lang="en-US" dirty="0"/>
              <a:t> </a:t>
            </a:r>
            <a:r>
              <a:rPr lang="en-US" dirty="0" smtClean="0"/>
              <a:t>and dopamine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6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085363"/>
            <a:ext cx="7408333" cy="404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42 year old male with history of hypertension and diabetes type 1 presents to the hospital for crushing </a:t>
            </a:r>
            <a:r>
              <a:rPr lang="en-US" dirty="0" err="1"/>
              <a:t>substernal</a:t>
            </a:r>
            <a:r>
              <a:rPr lang="en-US" dirty="0"/>
              <a:t> chest pain radiating to his left arm. Troponin is 2.6. EKG shows ST elevations in leads II, III, </a:t>
            </a:r>
            <a:r>
              <a:rPr lang="en-US" dirty="0" err="1"/>
              <a:t>aVF</a:t>
            </a:r>
            <a:r>
              <a:rPr lang="en-US" dirty="0"/>
              <a:t>. Blood pressure is 78/30. Which of the following options has the best combination of </a:t>
            </a:r>
            <a:r>
              <a:rPr lang="en-US" dirty="0" err="1"/>
              <a:t>pressors</a:t>
            </a:r>
            <a:r>
              <a:rPr lang="en-US" dirty="0"/>
              <a:t> to use in this patient?</a:t>
            </a:r>
          </a:p>
          <a:p>
            <a:pPr marL="525780" indent="-457200">
              <a:buAutoNum type="alphaUcPeriod"/>
            </a:pPr>
            <a:r>
              <a:rPr lang="en-US" b="1" dirty="0" err="1"/>
              <a:t>Dobutamine</a:t>
            </a:r>
            <a:r>
              <a:rPr lang="en-US" b="1" dirty="0"/>
              <a:t> and </a:t>
            </a:r>
            <a:r>
              <a:rPr lang="en-US" b="1" dirty="0" err="1"/>
              <a:t>levophed</a:t>
            </a:r>
            <a:endParaRPr lang="en-US" b="1" dirty="0"/>
          </a:p>
          <a:p>
            <a:pPr marL="525780" indent="-457200">
              <a:buAutoNum type="alphaUcPeriod"/>
            </a:pPr>
            <a:r>
              <a:rPr lang="en-US" dirty="0"/>
              <a:t>Phenylephrine and epinephrine</a:t>
            </a:r>
          </a:p>
          <a:p>
            <a:pPr marL="525780" indent="-457200">
              <a:buAutoNum type="alphaUcPeriod"/>
            </a:pPr>
            <a:r>
              <a:rPr lang="en-US" dirty="0" err="1"/>
              <a:t>Dobutamine</a:t>
            </a:r>
            <a:r>
              <a:rPr lang="en-US" dirty="0"/>
              <a:t> and vasopressin</a:t>
            </a:r>
          </a:p>
          <a:p>
            <a:pPr marL="525780" indent="-457200">
              <a:buAutoNum type="alphaUcPeriod"/>
            </a:pPr>
            <a:r>
              <a:rPr lang="en-US" dirty="0" err="1"/>
              <a:t>Levophed</a:t>
            </a:r>
            <a:r>
              <a:rPr lang="en-US" dirty="0"/>
              <a:t> and dopamine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1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19953"/>
            <a:ext cx="7408333" cy="4306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21 year old female with no significant past medical history presents to the ED with severe shortness of breath and weakness after eating peanut butter cookies. Her vitals are as follows: BP 82/40, R 30, O2 82%, HR 110. Which of the following agents do you treat her with?</a:t>
            </a:r>
          </a:p>
          <a:p>
            <a:pPr marL="457200" indent="-457200">
              <a:buAutoNum type="alphaUcPeriod"/>
            </a:pPr>
            <a:r>
              <a:rPr lang="en-US" dirty="0" err="1" smtClean="0"/>
              <a:t>Dobutamine</a:t>
            </a: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Vasopressin</a:t>
            </a:r>
          </a:p>
          <a:p>
            <a:pPr marL="457200" indent="-457200">
              <a:buAutoNum type="alphaUcPeriod"/>
            </a:pPr>
            <a:r>
              <a:rPr lang="en-US" dirty="0" smtClean="0"/>
              <a:t>Epinephrine</a:t>
            </a:r>
          </a:p>
          <a:p>
            <a:pPr marL="457200" indent="-457200">
              <a:buAutoNum type="alphaUcPeriod"/>
            </a:pPr>
            <a:r>
              <a:rPr lang="en-US" dirty="0" smtClean="0"/>
              <a:t>Phenylephrine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73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21 year old female with no significant past medical history presents to the ED with severe shortness of breath and weakness after eating peanut butter cookies. Her vitals are as follows: BP 82/40, R 30, O2 82%, HR 110. Which of the following agents do you treat her with?</a:t>
            </a:r>
          </a:p>
          <a:p>
            <a:pPr marL="457200" indent="-457200">
              <a:buAutoNum type="alphaUcPeriod"/>
            </a:pPr>
            <a:r>
              <a:rPr lang="en-US" dirty="0" err="1"/>
              <a:t>Dobutamine</a:t>
            </a:r>
            <a:endParaRPr lang="en-US" dirty="0"/>
          </a:p>
          <a:p>
            <a:pPr marL="457200" indent="-457200">
              <a:buAutoNum type="alphaUcPeriod"/>
            </a:pPr>
            <a:r>
              <a:rPr lang="en-US" dirty="0"/>
              <a:t>Vasopressin</a:t>
            </a:r>
          </a:p>
          <a:p>
            <a:pPr marL="457200" indent="-457200">
              <a:buAutoNum type="alphaUcPeriod"/>
            </a:pPr>
            <a:r>
              <a:rPr lang="en-US" b="1" dirty="0"/>
              <a:t>Epinephrine</a:t>
            </a:r>
          </a:p>
          <a:p>
            <a:pPr marL="457200" indent="-457200">
              <a:buAutoNum type="alphaUcPeriod"/>
            </a:pPr>
            <a:r>
              <a:rPr lang="en-US" dirty="0"/>
              <a:t>Phenylephrine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38911"/>
            <a:ext cx="7408333" cy="43062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 62 year old female is admitted to the Medicine floors with sepsis secondary to UTI. She is being treated with IV antibiotics. Her Blood pressures all day have ranged from 60s-80s/40s-50s. She has received a total of 6L of fluid since admission yesterday and now needs </a:t>
            </a:r>
            <a:r>
              <a:rPr lang="en-US" dirty="0" err="1" smtClean="0"/>
              <a:t>pressor</a:t>
            </a:r>
            <a:r>
              <a:rPr lang="en-US" dirty="0" smtClean="0"/>
              <a:t> support as she is being transported to the ICU. She does not have a central line in place and it will take some time before it is placed. Which is the best agent to use?</a:t>
            </a:r>
          </a:p>
          <a:p>
            <a:pPr marL="457200" indent="-457200">
              <a:buAutoNum type="alphaUcPeriod"/>
            </a:pPr>
            <a:r>
              <a:rPr lang="en-US" dirty="0" smtClean="0"/>
              <a:t>Dopamine</a:t>
            </a:r>
          </a:p>
          <a:p>
            <a:pPr marL="457200" indent="-457200">
              <a:buAutoNum type="alphaUcPeriod"/>
            </a:pPr>
            <a:r>
              <a:rPr lang="en-US" dirty="0" smtClean="0"/>
              <a:t>Vasopressin</a:t>
            </a:r>
          </a:p>
          <a:p>
            <a:pPr marL="457200" indent="-457200">
              <a:buAutoNum type="alphaUcPeriod"/>
            </a:pPr>
            <a:r>
              <a:rPr lang="en-US" dirty="0" err="1" smtClean="0"/>
              <a:t>Dobutamine</a:t>
            </a: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Epinephrine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7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38911"/>
            <a:ext cx="7408333" cy="42872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62 year old </a:t>
            </a:r>
            <a:r>
              <a:rPr lang="en-US" dirty="0" smtClean="0"/>
              <a:t>female is </a:t>
            </a:r>
            <a:r>
              <a:rPr lang="en-US" dirty="0"/>
              <a:t>admitted to the Medicine floors with sepsis secondary to UTI. She is being treated with IV antibiotics. Her Blood pressures all day have ranged from 60s-80s/40s-50s. She has received a total of 6L of fluid since admission yesterday and now needs </a:t>
            </a:r>
            <a:r>
              <a:rPr lang="en-US" dirty="0" err="1"/>
              <a:t>pressor</a:t>
            </a:r>
            <a:r>
              <a:rPr lang="en-US" dirty="0"/>
              <a:t> support as she is being transported to the ICU. She does not have a central line in place and it will take some time before it is placed. Which is the best agent to use?</a:t>
            </a:r>
          </a:p>
          <a:p>
            <a:pPr marL="457200" indent="-457200">
              <a:buAutoNum type="alphaUcPeriod"/>
            </a:pPr>
            <a:r>
              <a:rPr lang="en-US" b="1" dirty="0"/>
              <a:t>Dopamine</a:t>
            </a:r>
          </a:p>
          <a:p>
            <a:pPr marL="457200" indent="-457200">
              <a:buAutoNum type="alphaUcPeriod"/>
            </a:pPr>
            <a:r>
              <a:rPr lang="en-US" dirty="0"/>
              <a:t>Vasopressin</a:t>
            </a:r>
          </a:p>
          <a:p>
            <a:pPr marL="457200" indent="-457200">
              <a:buAutoNum type="alphaUcPeriod"/>
            </a:pPr>
            <a:r>
              <a:rPr lang="en-US" dirty="0" err="1"/>
              <a:t>Dobutamine</a:t>
            </a:r>
            <a:endParaRPr lang="en-US" dirty="0"/>
          </a:p>
          <a:p>
            <a:pPr marL="457200" indent="-457200">
              <a:buAutoNum type="alphaUcPeriod"/>
            </a:pPr>
            <a:r>
              <a:rPr lang="en-US" dirty="0"/>
              <a:t>Epinephrine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Vasopressors should be chosen based on their mechanism of action</a:t>
            </a:r>
          </a:p>
          <a:p>
            <a:r>
              <a:rPr lang="en-US" dirty="0" smtClean="0"/>
              <a:t>Norepinephrine is first line for septic shock and cardiogenic shock</a:t>
            </a:r>
          </a:p>
          <a:p>
            <a:r>
              <a:rPr lang="en-US" dirty="0" err="1" smtClean="0"/>
              <a:t>Dobutamine</a:t>
            </a:r>
            <a:r>
              <a:rPr lang="en-US" dirty="0" smtClean="0"/>
              <a:t> is an </a:t>
            </a:r>
            <a:r>
              <a:rPr lang="en-US" dirty="0" err="1" smtClean="0"/>
              <a:t>ionotropic</a:t>
            </a:r>
            <a:r>
              <a:rPr lang="en-US" dirty="0" smtClean="0"/>
              <a:t> agent that is used for cardiogenic shock</a:t>
            </a:r>
          </a:p>
          <a:p>
            <a:r>
              <a:rPr lang="en-US" dirty="0" smtClean="0"/>
              <a:t>Epinephrine, phenylephrine, dopamine and vasopressin are other </a:t>
            </a:r>
            <a:r>
              <a:rPr lang="en-US" dirty="0" err="1" smtClean="0"/>
              <a:t>pressors</a:t>
            </a:r>
            <a:r>
              <a:rPr lang="en-US" dirty="0" smtClean="0"/>
              <a:t> that are routinely used in shock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6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 physiology of vasopressors and </a:t>
            </a:r>
            <a:r>
              <a:rPr lang="en-US" dirty="0" err="1" smtClean="0"/>
              <a:t>ionotropes</a:t>
            </a:r>
            <a:endParaRPr lang="en-US" dirty="0" smtClean="0"/>
          </a:p>
          <a:p>
            <a:r>
              <a:rPr lang="en-US" dirty="0" smtClean="0"/>
              <a:t>Discuss types of vasopressors and </a:t>
            </a:r>
            <a:r>
              <a:rPr lang="en-US" dirty="0" err="1" smtClean="0"/>
              <a:t>ionotropes</a:t>
            </a:r>
            <a:endParaRPr lang="en-US" dirty="0" smtClean="0"/>
          </a:p>
          <a:p>
            <a:r>
              <a:rPr lang="en-US" dirty="0" smtClean="0"/>
              <a:t>Apply vasopressors and </a:t>
            </a:r>
            <a:r>
              <a:rPr lang="en-US" dirty="0" err="1" smtClean="0"/>
              <a:t>ionotropic</a:t>
            </a:r>
            <a:r>
              <a:rPr lang="en-US" dirty="0" smtClean="0"/>
              <a:t> agents in clinical scenarios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5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Vasopressor: an agent that causes vasoconstriction and increases mean arterial pressure</a:t>
            </a:r>
          </a:p>
          <a:p>
            <a:pPr lvl="1"/>
            <a:r>
              <a:rPr lang="en-US" dirty="0" smtClean="0"/>
              <a:t>Types: alpha adrenergic, beta adrenergic, dopamine</a:t>
            </a:r>
          </a:p>
          <a:p>
            <a:r>
              <a:rPr lang="en-US" dirty="0" err="1" smtClean="0"/>
              <a:t>Ionotrope</a:t>
            </a:r>
            <a:r>
              <a:rPr lang="en-US" dirty="0" smtClean="0"/>
              <a:t>: an agent that alters the force or energy of muscle contractions (increases cardiac contractility)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Vasopressors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Ionotropes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4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8071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Physiology of Vasopressors and </a:t>
            </a:r>
            <a:r>
              <a:rPr lang="en-US" dirty="0" err="1"/>
              <a:t>I</a:t>
            </a:r>
            <a:r>
              <a:rPr lang="en-US" dirty="0" err="1" smtClean="0"/>
              <a:t>onotropes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892075"/>
              </p:ext>
            </p:extLst>
          </p:nvPr>
        </p:nvGraphicFramePr>
        <p:xfrm>
          <a:off x="909898" y="2179993"/>
          <a:ext cx="7379826" cy="4678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6070600" imgH="3848100" progId="Word.Document.12">
                  <p:embed/>
                </p:oleObj>
              </mc:Choice>
              <mc:Fallback>
                <p:oleObj name="Document" r:id="rId4" imgW="6070600" imgH="3848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9898" y="2179993"/>
                        <a:ext cx="7379826" cy="46780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402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Vasopressors and </a:t>
            </a:r>
            <a:r>
              <a:rPr lang="en-US" dirty="0" err="1" smtClean="0"/>
              <a:t>Ionotropes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185421"/>
              </p:ext>
            </p:extLst>
          </p:nvPr>
        </p:nvGraphicFramePr>
        <p:xfrm>
          <a:off x="1622305" y="1591056"/>
          <a:ext cx="6036733" cy="511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4" imgW="5638800" imgH="4775200" progId="Word.Document.12">
                  <p:embed/>
                </p:oleObj>
              </mc:Choice>
              <mc:Fallback>
                <p:oleObj name="Document" r:id="rId4" imgW="5638800" imgH="4775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2305" y="1591056"/>
                        <a:ext cx="6036733" cy="5112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01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3055"/>
            <a:ext cx="7408333" cy="3753653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Hyperdynamic</a:t>
            </a:r>
            <a:r>
              <a:rPr lang="en-US" dirty="0" smtClean="0"/>
              <a:t> septic shock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line: norepinephrine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line: epinephrine</a:t>
            </a:r>
          </a:p>
          <a:p>
            <a:pPr lvl="1"/>
            <a:r>
              <a:rPr lang="en-US" dirty="0" smtClean="0"/>
              <a:t>Vasopressin may also be added</a:t>
            </a:r>
          </a:p>
          <a:p>
            <a:pPr lvl="1"/>
            <a:r>
              <a:rPr lang="en-US" dirty="0" smtClean="0"/>
              <a:t>Phenylephrine may be used to </a:t>
            </a:r>
            <a:r>
              <a:rPr lang="en-US" dirty="0" err="1" smtClean="0"/>
              <a:t>pts</a:t>
            </a:r>
            <a:r>
              <a:rPr lang="en-US" dirty="0" smtClean="0"/>
              <a:t> with </a:t>
            </a:r>
            <a:r>
              <a:rPr lang="en-US" dirty="0" err="1" smtClean="0"/>
              <a:t>tachyarrythmias</a:t>
            </a:r>
            <a:endParaRPr lang="en-US" dirty="0" smtClean="0"/>
          </a:p>
          <a:p>
            <a:r>
              <a:rPr lang="en-US" dirty="0" smtClean="0"/>
              <a:t>Emergent situation when central line not placed yet</a:t>
            </a:r>
          </a:p>
          <a:p>
            <a:pPr lvl="1"/>
            <a:r>
              <a:rPr lang="en-US" dirty="0" smtClean="0"/>
              <a:t>Dopamine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Vasopressor </a:t>
            </a:r>
            <a:r>
              <a:rPr lang="en-US" dirty="0"/>
              <a:t>U</a:t>
            </a:r>
            <a:r>
              <a:rPr lang="en-US" dirty="0" smtClean="0"/>
              <a:t>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Anapylactic</a:t>
            </a:r>
            <a:r>
              <a:rPr lang="en-US" dirty="0"/>
              <a:t> shock</a:t>
            </a:r>
          </a:p>
          <a:p>
            <a:pPr lvl="1"/>
            <a:r>
              <a:rPr lang="en-US" dirty="0"/>
              <a:t>Epinephrine </a:t>
            </a:r>
          </a:p>
          <a:p>
            <a:r>
              <a:rPr lang="en-US" dirty="0"/>
              <a:t>Cardiogenic shock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line: norepinephrine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agent: </a:t>
            </a:r>
            <a:r>
              <a:rPr lang="en-US" dirty="0" err="1"/>
              <a:t>dobutamine</a:t>
            </a:r>
            <a:endParaRPr lang="en-US" dirty="0"/>
          </a:p>
          <a:p>
            <a:r>
              <a:rPr lang="en-US" dirty="0"/>
              <a:t>Hypotension following </a:t>
            </a:r>
            <a:r>
              <a:rPr lang="en-US" dirty="0" smtClean="0"/>
              <a:t>CABG</a:t>
            </a:r>
            <a:endParaRPr lang="en-US" dirty="0"/>
          </a:p>
          <a:p>
            <a:pPr lvl="1"/>
            <a:r>
              <a:rPr lang="en-US" dirty="0"/>
              <a:t>Epinephrine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Vasopressor use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82037"/>
            <a:ext cx="7408333" cy="4344126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/>
              <a:t>An 83 year old male with HTN and DM presents to the ED for weakness and cough x 5 days. Vitals are as follows: T 39.4, BP 65/32, P 122. CXR shows right middle lobe consolidation. WBC is 22.and lactic acid is is 7.2. He is treated with IV </a:t>
            </a:r>
            <a:r>
              <a:rPr lang="en-US" dirty="0" err="1"/>
              <a:t>abx</a:t>
            </a:r>
            <a:r>
              <a:rPr lang="en-US" dirty="0"/>
              <a:t> and 5 L of NS. Blood pressure is 71/42. A right internal jugular line is placed. Which of the following agents do you use to treat this patient</a:t>
            </a:r>
            <a:r>
              <a:rPr lang="en-US" dirty="0" smtClean="0"/>
              <a:t>?</a:t>
            </a:r>
          </a:p>
          <a:p>
            <a:pPr marL="525780" indent="-457200">
              <a:buAutoNum type="alphaUcPeriod"/>
            </a:pPr>
            <a:r>
              <a:rPr lang="en-US" dirty="0" smtClean="0"/>
              <a:t>Vasopressin</a:t>
            </a:r>
          </a:p>
          <a:p>
            <a:pPr marL="525780" indent="-457200">
              <a:buAutoNum type="alphaUcPeriod"/>
            </a:pPr>
            <a:r>
              <a:rPr lang="en-US" dirty="0" err="1" smtClean="0"/>
              <a:t>Dobutamine</a:t>
            </a: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Norepinephrine</a:t>
            </a:r>
          </a:p>
          <a:p>
            <a:pPr marL="525780" indent="-457200">
              <a:buAutoNum type="alphaUcPeriod"/>
            </a:pPr>
            <a:r>
              <a:rPr lang="en-US" dirty="0" smtClean="0"/>
              <a:t>Dopamine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7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63080"/>
            <a:ext cx="7408333" cy="4363084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/>
              <a:t>An 83 year old male with HTN and DM presents to the ED for weakness and cough x 5 days. Vitals are as follows: T 39.4, BP 65/32, P 122. CXR shows right middle lobe consolidation. WBC is 22.and lactic acid is is 7.2. He is treated with IV </a:t>
            </a:r>
            <a:r>
              <a:rPr lang="en-US" dirty="0" err="1"/>
              <a:t>abx</a:t>
            </a:r>
            <a:r>
              <a:rPr lang="en-US" dirty="0"/>
              <a:t> and 5 L of NS. Blood pressure is 71/42. A right internal jugular line is placed. Which of the following agents do you use to treat this patient?</a:t>
            </a:r>
          </a:p>
          <a:p>
            <a:pPr marL="525780" indent="-457200">
              <a:buAutoNum type="alphaUcPeriod"/>
            </a:pPr>
            <a:r>
              <a:rPr lang="en-US" dirty="0"/>
              <a:t>Vasopressin</a:t>
            </a:r>
          </a:p>
          <a:p>
            <a:pPr marL="525780" indent="-457200">
              <a:buAutoNum type="alphaUcPeriod"/>
            </a:pPr>
            <a:r>
              <a:rPr lang="en-US" dirty="0" err="1"/>
              <a:t>Dobutamine</a:t>
            </a:r>
            <a:endParaRPr lang="en-US" dirty="0"/>
          </a:p>
          <a:p>
            <a:pPr marL="525780" indent="-457200">
              <a:buAutoNum type="alphaUcPeriod"/>
            </a:pPr>
            <a:r>
              <a:rPr lang="en-US" b="1" dirty="0"/>
              <a:t>Norepinephrine</a:t>
            </a:r>
          </a:p>
          <a:p>
            <a:pPr marL="525780" indent="-457200">
              <a:buAutoNum type="alphaUcPeriod"/>
            </a:pPr>
            <a:r>
              <a:rPr lang="en-US" dirty="0"/>
              <a:t>Dopamine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3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3904</TotalTime>
  <Words>1206</Words>
  <Application>Microsoft Office PowerPoint</Application>
  <PresentationFormat>On-screen Show (4:3)</PresentationFormat>
  <Paragraphs>101</Paragraphs>
  <Slides>16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Waveform</vt:lpstr>
      <vt:lpstr>Document</vt:lpstr>
      <vt:lpstr>Use of Vasopressors and Ionotropes</vt:lpstr>
      <vt:lpstr>Objective</vt:lpstr>
      <vt:lpstr>Vasopressors vs Ionotropes</vt:lpstr>
      <vt:lpstr>Physiology of Vasopressors and Ionotropes</vt:lpstr>
      <vt:lpstr>Vasopressors and Ionotropes</vt:lpstr>
      <vt:lpstr>Choice of Vasopressor Use</vt:lpstr>
      <vt:lpstr>Choice of Vasopressor use </vt:lpstr>
      <vt:lpstr>Question 1</vt:lpstr>
      <vt:lpstr>Answer</vt:lpstr>
      <vt:lpstr>Question 2</vt:lpstr>
      <vt:lpstr>Answer</vt:lpstr>
      <vt:lpstr>Question 3</vt:lpstr>
      <vt:lpstr>Answer</vt:lpstr>
      <vt:lpstr>Question 4</vt:lpstr>
      <vt:lpstr>Answer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Vasopressors and Ionotropes</dc:title>
  <dc:creator>MOHAMMAD RAFIQ Muqri</dc:creator>
  <cp:lastModifiedBy>UCI_Employee</cp:lastModifiedBy>
  <cp:revision>31</cp:revision>
  <dcterms:created xsi:type="dcterms:W3CDTF">2014-06-20T19:17:56Z</dcterms:created>
  <dcterms:modified xsi:type="dcterms:W3CDTF">2014-08-08T15:06:46Z</dcterms:modified>
</cp:coreProperties>
</file>